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781" r:id="rId3"/>
    <p:sldId id="892" r:id="rId4"/>
    <p:sldId id="893" r:id="rId5"/>
    <p:sldId id="894" r:id="rId6"/>
    <p:sldId id="895" r:id="rId7"/>
    <p:sldId id="896" r:id="rId8"/>
    <p:sldId id="897" r:id="rId9"/>
    <p:sldId id="898" r:id="rId10"/>
    <p:sldId id="899" r:id="rId11"/>
    <p:sldId id="903" r:id="rId12"/>
    <p:sldId id="902" r:id="rId13"/>
    <p:sldId id="901" r:id="rId14"/>
    <p:sldId id="900" r:id="rId15"/>
    <p:sldId id="904" r:id="rId16"/>
    <p:sldId id="905" r:id="rId17"/>
    <p:sldId id="906" r:id="rId18"/>
    <p:sldId id="907" r:id="rId19"/>
    <p:sldId id="908" r:id="rId20"/>
    <p:sldId id="910" r:id="rId21"/>
    <p:sldId id="909" r:id="rId22"/>
    <p:sldId id="912" r:id="rId23"/>
    <p:sldId id="914" r:id="rId24"/>
    <p:sldId id="915" r:id="rId25"/>
    <p:sldId id="916" r:id="rId26"/>
    <p:sldId id="917" r:id="rId27"/>
    <p:sldId id="918" r:id="rId28"/>
    <p:sldId id="919" r:id="rId29"/>
    <p:sldId id="913" r:id="rId30"/>
  </p:sldIdLst>
  <p:sldSz cx="9324975" cy="72009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0" userDrawn="1">
          <p15:clr>
            <a:srgbClr val="A4A3A4"/>
          </p15:clr>
        </p15:guide>
        <p15:guide id="2" pos="55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7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F4F5"/>
    <a:srgbClr val="E7FFFF"/>
    <a:srgbClr val="FFFFFF"/>
    <a:srgbClr val="E7F4F5"/>
    <a:srgbClr val="FFFFCC"/>
    <a:srgbClr val="FFCC66"/>
    <a:srgbClr val="CC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095" autoAdjust="0"/>
  </p:normalViewPr>
  <p:slideViewPr>
    <p:cSldViewPr showGuides="1">
      <p:cViewPr>
        <p:scale>
          <a:sx n="70" d="100"/>
          <a:sy n="70" d="100"/>
        </p:scale>
        <p:origin x="1364" y="-72"/>
      </p:cViewPr>
      <p:guideLst>
        <p:guide orient="horz" pos="200"/>
        <p:guide pos="5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756" y="-90"/>
      </p:cViewPr>
      <p:guideLst>
        <p:guide orient="horz" pos="3027"/>
        <p:guide pos="2304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t" anchorCtr="0" compatLnSpc="1">
            <a:prstTxWarp prst="textNoShape">
              <a:avLst/>
            </a:prstTxWarp>
          </a:bodyPr>
          <a:lstStyle>
            <a:lvl1pPr defTabSz="957123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t" anchorCtr="0" compatLnSpc="1">
            <a:prstTxWarp prst="textNoShape">
              <a:avLst/>
            </a:prstTxWarp>
          </a:bodyPr>
          <a:lstStyle>
            <a:lvl1pPr algn="r" defTabSz="957123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b" anchorCtr="0" compatLnSpc="1">
            <a:prstTxWarp prst="textNoShape">
              <a:avLst/>
            </a:prstTxWarp>
          </a:bodyPr>
          <a:lstStyle>
            <a:lvl1pPr defTabSz="957123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57D03700-A6C2-48A9-A0C7-78DC805A08C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52107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t" anchorCtr="0" compatLnSpc="1">
            <a:prstTxWarp prst="textNoShape">
              <a:avLst/>
            </a:prstTxWarp>
          </a:bodyPr>
          <a:lstStyle>
            <a:lvl1pPr defTabSz="957123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t" anchorCtr="0" compatLnSpc="1">
            <a:prstTxWarp prst="textNoShape">
              <a:avLst/>
            </a:prstTxWarp>
          </a:bodyPr>
          <a:lstStyle>
            <a:lvl1pPr algn="r" defTabSz="957123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b" anchorCtr="0" compatLnSpc="1">
            <a:prstTxWarp prst="textNoShape">
              <a:avLst/>
            </a:prstTxWarp>
          </a:bodyPr>
          <a:lstStyle>
            <a:lvl1pPr defTabSz="957123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6" tIns="47813" rIns="95626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7A51EF1E-3CFC-46C6-BABA-A1D874F349F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327150" y="720725"/>
            <a:ext cx="46609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676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8D89C0-C740-45FD-A327-7A11377B7898}" type="slidenum">
              <a:rPr lang="en-CA" altLang="en-US" sz="1300" smtClean="0"/>
              <a:pPr>
                <a:spcBef>
                  <a:spcPct val="0"/>
                </a:spcBef>
              </a:pPr>
              <a:t>1</a:t>
            </a:fld>
            <a:endParaRPr lang="en-CA" altLang="en-US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5563" y="719138"/>
            <a:ext cx="4664075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2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947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248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2178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9530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215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4070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571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16741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60136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3646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25563" y="720725"/>
            <a:ext cx="4664075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36C98-F620-468F-866D-371B7F60C2C5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166173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51397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635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28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5442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25563" y="720725"/>
            <a:ext cx="4664075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36C98-F620-468F-866D-371B7F60C2C5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27855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25563" y="720725"/>
            <a:ext cx="4664075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36C98-F620-468F-866D-371B7F60C2C5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59248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25563" y="720725"/>
            <a:ext cx="4664075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36C98-F620-468F-866D-371B7F60C2C5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23922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0590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4128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1086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1EF1E-3CFC-46C6-BABA-A1D874F349F3}" type="slidenum">
              <a:rPr lang="en-CA" altLang="en-US" smtClean="0"/>
              <a:pPr>
                <a:defRPr/>
              </a:pPr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8142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236788"/>
            <a:ext cx="7924800" cy="1543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588" y="4079875"/>
            <a:ext cx="6527800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54013" indent="-354013">
              <a:buFont typeface="Arial" panose="020B0604020202020204" pitchFamily="34" charset="0"/>
              <a:buChar char="•"/>
              <a:defRPr/>
            </a:lvl1pPr>
            <a:lvl2pPr marL="766763" indent="-295275">
              <a:buFont typeface="Arial" panose="020B0604020202020204" pitchFamily="34" charset="0"/>
              <a:buChar char="•"/>
              <a:defRPr/>
            </a:lvl2pPr>
            <a:lvl3pPr marL="1181100" indent="-236538">
              <a:buFont typeface="Arial" panose="020B0604020202020204" pitchFamily="34" charset="0"/>
              <a:buChar char="•"/>
              <a:defRPr/>
            </a:lvl3pPr>
            <a:lvl4pPr marL="1652588" indent="-238125">
              <a:buFont typeface="Arial" panose="020B0604020202020204" pitchFamily="34" charset="0"/>
              <a:buChar char="•"/>
              <a:defRPr/>
            </a:lvl4pPr>
            <a:lvl5pPr marL="2124075" indent="-2349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89270"/>
            <a:ext cx="1813134" cy="4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1060450"/>
            <a:ext cx="2097087" cy="507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1060450"/>
            <a:ext cx="6143625" cy="5070475"/>
          </a:xfrm>
        </p:spPr>
        <p:txBody>
          <a:bodyPr vert="eaVert"/>
          <a:lstStyle>
            <a:lvl1pPr marL="354013" indent="-354013">
              <a:buFont typeface="Arial" panose="020B0604020202020204" pitchFamily="34" charset="0"/>
              <a:buChar char="•"/>
              <a:defRPr/>
            </a:lvl1pPr>
            <a:lvl2pPr marL="766763" indent="-295275">
              <a:buFont typeface="Arial" panose="020B0604020202020204" pitchFamily="34" charset="0"/>
              <a:buChar char="•"/>
              <a:defRPr/>
            </a:lvl2pPr>
            <a:lvl3pPr marL="1181100" indent="-236538">
              <a:buFont typeface="Arial" panose="020B0604020202020204" pitchFamily="34" charset="0"/>
              <a:buChar char="•"/>
              <a:defRPr/>
            </a:lvl3pPr>
            <a:lvl4pPr marL="1652588" indent="-238125">
              <a:buFont typeface="Arial" panose="020B0604020202020204" pitchFamily="34" charset="0"/>
              <a:buChar char="•"/>
              <a:defRPr/>
            </a:lvl4pPr>
            <a:lvl5pPr marL="2124075" indent="-2349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89270"/>
            <a:ext cx="1813134" cy="4493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2265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699910"/>
            <a:ext cx="8391525" cy="5732640"/>
          </a:xfrm>
        </p:spPr>
        <p:txBody>
          <a:bodyPr/>
          <a:lstStyle>
            <a:lvl1pPr marL="354013" indent="-354013">
              <a:buFont typeface="Arial" panose="020B0604020202020204" pitchFamily="34" charset="0"/>
              <a:buChar char="•"/>
              <a:defRPr/>
            </a:lvl1pPr>
            <a:lvl2pPr marL="766763" indent="-295275">
              <a:buFont typeface="Arial" panose="020B0604020202020204" pitchFamily="34" charset="0"/>
              <a:buChar char="•"/>
              <a:defRPr/>
            </a:lvl2pPr>
            <a:lvl3pPr marL="1181100" indent="-236538">
              <a:buFont typeface="Arial" panose="020B0604020202020204" pitchFamily="34" charset="0"/>
              <a:buChar char="•"/>
              <a:defRPr/>
            </a:lvl3pPr>
            <a:lvl4pPr marL="1652588" indent="-238125">
              <a:buFont typeface="Arial" panose="020B0604020202020204" pitchFamily="34" charset="0"/>
              <a:buChar char="•"/>
              <a:defRPr/>
            </a:lvl4pPr>
            <a:lvl5pPr marL="2124075" indent="-2349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6113" y="6557963"/>
            <a:ext cx="2952750" cy="5000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83375" y="6557963"/>
            <a:ext cx="2174875" cy="5000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28B9540B-63E4-42C6-84E3-782ACE85E7D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89270"/>
            <a:ext cx="1813134" cy="4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236788"/>
            <a:ext cx="7924800" cy="154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588" y="4079875"/>
            <a:ext cx="6527800" cy="184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563E-5A04-4C2F-8765-DDF8CD3F1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91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8925"/>
            <a:ext cx="8391525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79575"/>
            <a:ext cx="8391525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50CB-7E3E-4E9C-8B7B-C299509B1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29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27563"/>
            <a:ext cx="7926388" cy="1430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3052763"/>
            <a:ext cx="7926388" cy="1574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D83D-2929-49D7-A4DF-D99EC5ABC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71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8925"/>
            <a:ext cx="8391525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679575"/>
            <a:ext cx="4119563" cy="4752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679575"/>
            <a:ext cx="4119562" cy="4752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19F2-82C2-4F2B-971E-27ECF0B23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72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8925"/>
            <a:ext cx="8391525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611313"/>
            <a:ext cx="4119563" cy="673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2284413"/>
            <a:ext cx="4119563" cy="41481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0" y="1611313"/>
            <a:ext cx="4121150" cy="673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0" y="2284413"/>
            <a:ext cx="4121150" cy="41481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F821-C9B3-4E6F-BD51-333CF927D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76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8925"/>
            <a:ext cx="8391525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03A1-83E7-4C76-BA70-EE32224BE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28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681F-3600-49AC-880B-966938CFE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68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7338"/>
            <a:ext cx="3067050" cy="1219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88" y="287338"/>
            <a:ext cx="5211762" cy="6145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" y="1506538"/>
            <a:ext cx="3067050" cy="492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A397-5E0D-444E-BD37-0F9B453FD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21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3" y="5040313"/>
            <a:ext cx="5595937" cy="5953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7213" y="642938"/>
            <a:ext cx="5595937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213" y="5635625"/>
            <a:ext cx="5595937" cy="84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C0AD-E45B-4051-B784-2C347AEA6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3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8925"/>
            <a:ext cx="8391525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1679575"/>
            <a:ext cx="8391525" cy="4752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A0BD-BF0B-4A4A-BB45-8B73CF05D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23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163" y="288925"/>
            <a:ext cx="2097087" cy="61436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288925"/>
            <a:ext cx="6142038" cy="6143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D9E4-3FAC-42DA-B85E-395625052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5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627563"/>
            <a:ext cx="792638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3052763"/>
            <a:ext cx="792638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2290763"/>
            <a:ext cx="4119562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2290763"/>
            <a:ext cx="4121150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8925"/>
            <a:ext cx="839152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611313"/>
            <a:ext cx="411956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2284413"/>
            <a:ext cx="411956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0" y="1611313"/>
            <a:ext cx="4121150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0" y="2284413"/>
            <a:ext cx="4121150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5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17" y="165600"/>
            <a:ext cx="1584325" cy="37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16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623580"/>
            <a:ext cx="3067050" cy="1144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88" y="623580"/>
            <a:ext cx="5211762" cy="5808970"/>
          </a:xfrm>
        </p:spPr>
        <p:txBody>
          <a:bodyPr/>
          <a:lstStyle>
            <a:lvl1pPr marL="354013" indent="-354013">
              <a:buFont typeface="Arial" panose="020B0604020202020204" pitchFamily="34" charset="0"/>
              <a:buChar char="•"/>
              <a:defRPr sz="3200"/>
            </a:lvl1pPr>
            <a:lvl2pPr marL="766763" indent="-295275">
              <a:buFont typeface="Arial" panose="020B0604020202020204" pitchFamily="34" charset="0"/>
              <a:buChar char="•"/>
              <a:defRPr sz="2800"/>
            </a:lvl2pPr>
            <a:lvl3pPr marL="1181100" indent="-236538">
              <a:buFont typeface="Arial" panose="020B0604020202020204" pitchFamily="34" charset="0"/>
              <a:buChar char="•"/>
              <a:defRPr sz="2400"/>
            </a:lvl3pPr>
            <a:lvl4pPr marL="1652588" indent="-238125">
              <a:buFont typeface="Arial" panose="020B0604020202020204" pitchFamily="34" charset="0"/>
              <a:buChar char="•"/>
              <a:defRPr sz="2000"/>
            </a:lvl4pPr>
            <a:lvl5pPr marL="2124075" indent="-23495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" y="1768530"/>
            <a:ext cx="3067050" cy="4664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89270"/>
            <a:ext cx="1813134" cy="4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1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3" y="5040313"/>
            <a:ext cx="5595937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7213" y="642938"/>
            <a:ext cx="5595937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213" y="5635625"/>
            <a:ext cx="5595937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89270"/>
            <a:ext cx="1813134" cy="4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1060450"/>
            <a:ext cx="7459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425" tIns="47213" rIns="94425" bIns="472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290763"/>
            <a:ext cx="839311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425" tIns="47213" rIns="94425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88" y="6800850"/>
            <a:ext cx="21764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5" tIns="47213" rIns="94425" bIns="472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0" r:id="rId1"/>
    <p:sldLayoutId id="2147487411" r:id="rId2"/>
    <p:sldLayoutId id="2147487412" r:id="rId3"/>
    <p:sldLayoutId id="2147487413" r:id="rId4"/>
    <p:sldLayoutId id="2147487414" r:id="rId5"/>
    <p:sldLayoutId id="2147487415" r:id="rId6"/>
    <p:sldLayoutId id="2147487416" r:id="rId7"/>
    <p:sldLayoutId id="2147487417" r:id="rId8"/>
    <p:sldLayoutId id="2147487418" r:id="rId9"/>
    <p:sldLayoutId id="2147487419" r:id="rId10"/>
    <p:sldLayoutId id="2147487420" r:id="rId11"/>
    <p:sldLayoutId id="2147487432" r:id="rId12"/>
  </p:sldLayoutIdLst>
  <p:timing>
    <p:tnLst>
      <p:par>
        <p:cTn id="1" dur="indefinite" restart="never" nodeType="tmRoot"/>
      </p:par>
    </p:tnLst>
  </p:timing>
  <p:txStyles>
    <p:titleStyle>
      <a:lvl1pPr algn="l" defTabSz="944563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+mj-lt"/>
          <a:ea typeface="+mj-ea"/>
          <a:cs typeface="+mj-cs"/>
        </a:defRPr>
      </a:lvl1pPr>
      <a:lvl2pPr algn="l" defTabSz="944563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2pPr>
      <a:lvl3pPr algn="l" defTabSz="944563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3pPr>
      <a:lvl4pPr algn="l" defTabSz="944563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4pPr>
      <a:lvl5pPr algn="l" defTabSz="944563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5pPr>
      <a:lvl6pPr marL="457200" algn="l" defTabSz="944563" rtl="0" fontAlgn="base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6pPr>
      <a:lvl7pPr marL="914400" algn="l" defTabSz="944563" rtl="0" fontAlgn="base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7pPr>
      <a:lvl8pPr marL="1371600" algn="l" defTabSz="944563" rtl="0" fontAlgn="base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8pPr>
      <a:lvl9pPr marL="1828800" algn="l" defTabSz="944563" rtl="0" fontAlgn="base">
        <a:spcBef>
          <a:spcPct val="0"/>
        </a:spcBef>
        <a:spcAft>
          <a:spcPct val="0"/>
        </a:spcAft>
        <a:defRPr sz="4100" b="1">
          <a:solidFill>
            <a:srgbClr val="195E8D"/>
          </a:solidFill>
          <a:latin typeface="Arial" charset="0"/>
        </a:defRPr>
      </a:lvl9pPr>
    </p:titleStyle>
    <p:bodyStyle>
      <a:lvl1pPr marL="354013" indent="-354013" algn="l" defTabSz="944563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Blip>
          <a:blip r:embed="rId15"/>
        </a:buBlip>
        <a:defRPr sz="3700">
          <a:solidFill>
            <a:srgbClr val="585859"/>
          </a:solidFill>
          <a:latin typeface="+mn-lt"/>
          <a:ea typeface="+mn-ea"/>
          <a:cs typeface="+mn-cs"/>
        </a:defRPr>
      </a:lvl1pPr>
      <a:lvl2pPr marL="766763" indent="-295275" algn="l" defTabSz="944563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Blip>
          <a:blip r:embed="rId15"/>
        </a:buBlip>
        <a:defRPr sz="3300">
          <a:solidFill>
            <a:srgbClr val="585859"/>
          </a:solidFill>
          <a:latin typeface="+mn-lt"/>
        </a:defRPr>
      </a:lvl2pPr>
      <a:lvl3pPr marL="1181100" indent="-236538" algn="l" defTabSz="944563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Blip>
          <a:blip r:embed="rId15"/>
        </a:buBlip>
        <a:defRPr sz="2900">
          <a:solidFill>
            <a:srgbClr val="585859"/>
          </a:solidFill>
          <a:latin typeface="+mn-lt"/>
        </a:defRPr>
      </a:lvl3pPr>
      <a:lvl4pPr marL="1652588" indent="-238125" algn="l" defTabSz="944563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Blip>
          <a:blip r:embed="rId15"/>
        </a:buBlip>
        <a:defRPr sz="2500">
          <a:solidFill>
            <a:srgbClr val="585859"/>
          </a:solidFill>
          <a:latin typeface="+mn-lt"/>
        </a:defRPr>
      </a:lvl4pPr>
      <a:lvl5pPr marL="2124075" indent="-234950" algn="l" defTabSz="944563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Blip>
          <a:blip r:embed="rId15"/>
        </a:buBlip>
        <a:defRPr sz="2100">
          <a:solidFill>
            <a:srgbClr val="585859"/>
          </a:solidFill>
          <a:latin typeface="+mn-lt"/>
        </a:defRPr>
      </a:lvl5pPr>
      <a:lvl6pPr marL="2581275" indent="-234950" algn="l" defTabSz="944563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Blip>
          <a:blip r:embed="rId15"/>
        </a:buBlip>
        <a:defRPr sz="2100">
          <a:solidFill>
            <a:srgbClr val="585859"/>
          </a:solidFill>
          <a:latin typeface="+mn-lt"/>
        </a:defRPr>
      </a:lvl6pPr>
      <a:lvl7pPr marL="3038475" indent="-234950" algn="l" defTabSz="944563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Blip>
          <a:blip r:embed="rId15"/>
        </a:buBlip>
        <a:defRPr sz="2100">
          <a:solidFill>
            <a:srgbClr val="585859"/>
          </a:solidFill>
          <a:latin typeface="+mn-lt"/>
        </a:defRPr>
      </a:lvl7pPr>
      <a:lvl8pPr marL="3495675" indent="-234950" algn="l" defTabSz="944563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Blip>
          <a:blip r:embed="rId15"/>
        </a:buBlip>
        <a:defRPr sz="2100">
          <a:solidFill>
            <a:srgbClr val="585859"/>
          </a:solidFill>
          <a:latin typeface="+mn-lt"/>
        </a:defRPr>
      </a:lvl8pPr>
      <a:lvl9pPr marL="3952875" indent="-234950" algn="l" defTabSz="944563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Blip>
          <a:blip r:embed="rId15"/>
        </a:buBlip>
        <a:defRPr sz="2100">
          <a:solidFill>
            <a:srgbClr val="5858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557963"/>
            <a:ext cx="2174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5" tIns="47213" rIns="94425" bIns="472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6113" y="6557963"/>
            <a:ext cx="2952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5" tIns="47213" rIns="94425" bIns="472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3375" y="6557963"/>
            <a:ext cx="2174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5" tIns="47213" rIns="94425" bIns="472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4626C8-6E01-4477-9795-2B096209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3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21" r:id="rId1"/>
    <p:sldLayoutId id="2147487422" r:id="rId2"/>
    <p:sldLayoutId id="2147487423" r:id="rId3"/>
    <p:sldLayoutId id="2147487424" r:id="rId4"/>
    <p:sldLayoutId id="2147487425" r:id="rId5"/>
    <p:sldLayoutId id="2147487426" r:id="rId6"/>
    <p:sldLayoutId id="2147487427" r:id="rId7"/>
    <p:sldLayoutId id="2147487428" r:id="rId8"/>
    <p:sldLayoutId id="2147487429" r:id="rId9"/>
    <p:sldLayoutId id="2147487430" r:id="rId10"/>
    <p:sldLayoutId id="2147487431" r:id="rId11"/>
  </p:sldLayoutIdLst>
  <p:txStyles>
    <p:titleStyle>
      <a:lvl1pPr algn="ctr" defTabSz="9445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45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2pPr>
      <a:lvl3pPr algn="ctr" defTabSz="9445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3pPr>
      <a:lvl4pPr algn="ctr" defTabSz="9445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4pPr>
      <a:lvl5pPr algn="ctr" defTabSz="9445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4456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4456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4456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44563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4013" indent="-354013" algn="l" defTabSz="94456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5275" algn="l" defTabSz="9445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81100" indent="-236538" algn="l" defTabSz="9445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52588" indent="-238125" algn="l" defTabSz="9445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24075" indent="-234950" algn="l" defTabSz="9445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81275" indent="-234950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38475" indent="-234950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95675" indent="-234950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52875" indent="-234950" algn="l" defTabSz="944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lueprint.ca/sd3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2687" y="27391"/>
            <a:ext cx="9231530" cy="177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44431">
              <a:defRPr/>
            </a:pPr>
            <a:endParaRPr lang="en-CA">
              <a:ln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6153" name="Picture 7" descr="MCFL0036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57" y="6372083"/>
            <a:ext cx="1206500" cy="5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16038" y="3811040"/>
            <a:ext cx="6692900" cy="400050"/>
          </a:xfrm>
          <a:prstGeom prst="rect">
            <a:avLst/>
          </a:prstGeom>
        </p:spPr>
        <p:txBody>
          <a:bodyPr lIns="91427" tIns="45713" rIns="91427" bIns="45713">
            <a:spAutoFit/>
          </a:bodyPr>
          <a:lstStyle/>
          <a:p>
            <a:pPr algn="ctr">
              <a:defRPr/>
            </a:pPr>
            <a:r>
              <a:rPr lang="en-CA" sz="2000" kern="1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www.myBlueprint.ca</a:t>
            </a:r>
            <a:endParaRPr lang="en-CA" sz="3500" kern="1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04" y="2350221"/>
            <a:ext cx="5916168" cy="14198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6057" y="117445"/>
            <a:ext cx="208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POST-SECONDARY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43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057" y="117445"/>
            <a:ext cx="208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POST-SECONDARY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841"/>
            <a:ext cx="9324975" cy="45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6057" y="117445"/>
            <a:ext cx="208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POST-SECONDARY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365"/>
            <a:ext cx="9324975" cy="43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545"/>
            <a:ext cx="9324975" cy="45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23"/>
            <a:ext cx="9324975" cy="45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365"/>
            <a:ext cx="9324975" cy="45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45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365"/>
            <a:ext cx="9324975" cy="45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485"/>
            <a:ext cx="9324975" cy="45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57707" y="117445"/>
            <a:ext cx="16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365"/>
            <a:ext cx="9324975" cy="45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21125" y="121544"/>
            <a:ext cx="140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HOMEPAGE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664"/>
            <a:ext cx="9334500" cy="480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6057" y="103531"/>
            <a:ext cx="2066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 RESUMES</a:t>
            </a:r>
          </a:p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365"/>
            <a:ext cx="9324975" cy="41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6057" y="103531"/>
            <a:ext cx="2066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 RESUMES</a:t>
            </a:r>
          </a:p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68365"/>
            <a:ext cx="9324975" cy="49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7067" y="103531"/>
            <a:ext cx="2332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 JOB SEARCH</a:t>
            </a:r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 2" panose="050201020105070707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40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4677" y="142198"/>
            <a:ext cx="989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 2" panose="05020102010507070707" pitchFamily="18" charset="2"/>
            </a:endParaRPr>
          </a:p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56" r="449" b="1669"/>
          <a:stretch/>
        </p:blipFill>
        <p:spPr>
          <a:xfrm>
            <a:off x="-1" y="1068365"/>
            <a:ext cx="9324975" cy="534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4677" y="103531"/>
            <a:ext cx="974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GUIDES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 2" panose="05020102010507070707" pitchFamily="18" charset="2"/>
            </a:endParaRPr>
          </a:p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41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2199" y="117445"/>
            <a:ext cx="1771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563"/>
            <a:ext cx="9324975" cy="36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3397" y="117445"/>
            <a:ext cx="223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POTFOLIOS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365"/>
            <a:ext cx="9324975" cy="4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1377" y="117445"/>
            <a:ext cx="1804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 TODAY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 2" panose="050201020105070707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136" y="4134760"/>
            <a:ext cx="5266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Visit: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www.myBlueprint.ca/sd35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School Account Log In button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Log in with SD35 credentials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23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27637" y="1310550"/>
            <a:ext cx="6904084" cy="3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17" tIns="47209" rIns="94417" bIns="47209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4000" dirty="0">
                <a:latin typeface="Calibri" panose="020F0502020204030204" pitchFamily="34" charset="0"/>
              </a:rPr>
              <a:t>“</a:t>
            </a:r>
            <a:r>
              <a:rPr lang="en-US" altLang="en-US" sz="4000" dirty="0">
                <a:latin typeface="Calibri" panose="020F0502020204030204" pitchFamily="34" charset="0"/>
              </a:rPr>
              <a:t>I LOVE </a:t>
            </a:r>
            <a:r>
              <a:rPr lang="en-US" altLang="en-US" sz="4000" dirty="0" err="1">
                <a:latin typeface="Calibri" panose="020F0502020204030204" pitchFamily="34" charset="0"/>
              </a:rPr>
              <a:t>myBlueprint</a:t>
            </a:r>
            <a:r>
              <a:rPr lang="en-US" altLang="en-US" sz="4000" dirty="0">
                <a:latin typeface="Calibri" panose="020F0502020204030204" pitchFamily="34" charset="0"/>
              </a:rPr>
              <a:t>! It's so AWESOME, you get to lay everything out and see your plan clearly... Thanks for making planning </a:t>
            </a:r>
            <a:r>
              <a:rPr lang="en-US" altLang="en-US" sz="4000" dirty="0" err="1">
                <a:latin typeface="Calibri" panose="020F0502020204030204" pitchFamily="34" charset="0"/>
              </a:rPr>
              <a:t>soooooo</a:t>
            </a:r>
            <a:r>
              <a:rPr lang="en-US" altLang="en-US" sz="4000" dirty="0">
                <a:latin typeface="Calibri" panose="020F0502020204030204" pitchFamily="34" charset="0"/>
              </a:rPr>
              <a:t> easy! :D</a:t>
            </a:r>
            <a:r>
              <a:rPr lang="en-CA" altLang="en-US" sz="4000" dirty="0" smtClean="0">
                <a:latin typeface="Calibri" panose="020F0502020204030204" pitchFamily="34" charset="0"/>
              </a:rPr>
              <a:t>”</a:t>
            </a:r>
            <a:endParaRPr lang="en-CA" alt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7538" y="5441950"/>
            <a:ext cx="3816350" cy="4651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4411" tIns="47207" rIns="94411" bIns="47207">
            <a:spAutoFit/>
          </a:bodyPr>
          <a:lstStyle/>
          <a:p>
            <a:pPr algn="ctr" defTabSz="944431" eaLnBrk="1" hangingPunct="1">
              <a:defRPr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my_Blueprint</a:t>
            </a:r>
            <a:endParaRPr lang="en-C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7" descr="C:\Users\JenP\AppData\Local\Microsoft\Windows\INetCache\IE\SXF33NR3\twit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365750"/>
            <a:ext cx="687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3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7439" y="117445"/>
            <a:ext cx="2401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DASHBOARD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910"/>
            <a:ext cx="9324975" cy="418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8245"/>
            <a:ext cx="9324975" cy="45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9727" y="117445"/>
            <a:ext cx="1690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673"/>
            <a:ext cx="9324975" cy="45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39357" y="138086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AM I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89"/>
            <a:ext cx="9324975" cy="45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8447" y="96431"/>
            <a:ext cx="3404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AM I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 LEARNING STYLES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" y="1068365"/>
            <a:ext cx="9324975" cy="45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83767" y="125756"/>
            <a:ext cx="3080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AM I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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COMPATIBILITY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4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5417" y="106706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SCHOOL PLANNER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65"/>
            <a:ext cx="9324975" cy="46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6057" y="117445"/>
            <a:ext cx="208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POST-SECONDARY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0030"/>
            <a:ext cx="9324975" cy="418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68477"/>
            <a:ext cx="9324975" cy="44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4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4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4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45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125218</TotalTime>
  <Words>139</Words>
  <Application>Microsoft Office PowerPoint</Application>
  <PresentationFormat>Custom</PresentationFormat>
  <Paragraphs>61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Wingdings</vt:lpstr>
      <vt:lpstr>Wingdings 2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Klick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myBlueprint…</dc:title>
  <dc:creator>Gil</dc:creator>
  <cp:lastModifiedBy>Meredith Melvin</cp:lastModifiedBy>
  <cp:revision>891</cp:revision>
  <cp:lastPrinted>2010-04-12T05:41:47Z</cp:lastPrinted>
  <dcterms:created xsi:type="dcterms:W3CDTF">2005-07-28T13:36:27Z</dcterms:created>
  <dcterms:modified xsi:type="dcterms:W3CDTF">2019-04-23T16:47:42Z</dcterms:modified>
</cp:coreProperties>
</file>